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12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FF9964-CA1C-4183-AF17-5F0DF39B18EA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923E5-8DD3-4E4C-A013-AA8A5F8ADA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46605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FF9964-CA1C-4183-AF17-5F0DF39B18EA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923E5-8DD3-4E4C-A013-AA8A5F8ADA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80787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FF9964-CA1C-4183-AF17-5F0DF39B18EA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923E5-8DD3-4E4C-A013-AA8A5F8ADA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38315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FF9964-CA1C-4183-AF17-5F0DF39B18EA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923E5-8DD3-4E4C-A013-AA8A5F8ADA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7903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FF9964-CA1C-4183-AF17-5F0DF39B18EA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923E5-8DD3-4E4C-A013-AA8A5F8ADA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29678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FF9964-CA1C-4183-AF17-5F0DF39B18EA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923E5-8DD3-4E4C-A013-AA8A5F8ADA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79426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FF9964-CA1C-4183-AF17-5F0DF39B18EA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923E5-8DD3-4E4C-A013-AA8A5F8ADA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9107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FF9964-CA1C-4183-AF17-5F0DF39B18EA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923E5-8DD3-4E4C-A013-AA8A5F8ADA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68398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FF9964-CA1C-4183-AF17-5F0DF39B18EA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923E5-8DD3-4E4C-A013-AA8A5F8ADA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78098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FF9964-CA1C-4183-AF17-5F0DF39B18EA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923E5-8DD3-4E4C-A013-AA8A5F8ADA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7079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FF9964-CA1C-4183-AF17-5F0DF39B18EA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923E5-8DD3-4E4C-A013-AA8A5F8ADA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46877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FF9964-CA1C-4183-AF17-5F0DF39B18EA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7923E5-8DD3-4E4C-A013-AA8A5F8ADA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93136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19087" y="146042"/>
            <a:ext cx="8543925" cy="10879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Физика 7 класс на 12.05.2020</a:t>
            </a:r>
            <a:endParaRPr lang="ru-RU" sz="1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Повторить §24-34. В тетради записать число, тему </a:t>
            </a:r>
            <a:r>
              <a:rPr lang="ru-RU" sz="16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«Повторение «Силы».</a:t>
            </a:r>
            <a:r>
              <a:rPr lang="ru-RU" sz="16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endParaRPr lang="ru-RU" sz="1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Выполнить задание.</a:t>
            </a:r>
            <a:endParaRPr lang="ru-RU" sz="1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/>
          <p:nvPr/>
        </p:nvPicPr>
        <p:blipFill>
          <a:blip r:embed="rId2"/>
          <a:stretch>
            <a:fillRect/>
          </a:stretch>
        </p:blipFill>
        <p:spPr>
          <a:xfrm>
            <a:off x="319087" y="1909127"/>
            <a:ext cx="8447088" cy="3405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6225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349" y="428624"/>
            <a:ext cx="8275259" cy="4124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958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087" y="271462"/>
            <a:ext cx="7956293" cy="5643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2198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328612" y="290512"/>
            <a:ext cx="8224838" cy="4976813"/>
            <a:chOff x="1214437" y="204787"/>
            <a:chExt cx="6029325" cy="3648075"/>
          </a:xfrm>
        </p:grpSpPr>
        <p:pic>
          <p:nvPicPr>
            <p:cNvPr id="2" name="Рисунок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214437" y="204787"/>
              <a:ext cx="6029325" cy="1933575"/>
            </a:xfrm>
            <a:prstGeom prst="rect">
              <a:avLst/>
            </a:prstGeom>
          </p:spPr>
        </p:pic>
        <p:pic>
          <p:nvPicPr>
            <p:cNvPr id="3" name="Рисунок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14437" y="2138362"/>
              <a:ext cx="6029325" cy="17145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31784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285750" y="442912"/>
            <a:ext cx="8610600" cy="4433888"/>
            <a:chOff x="504825" y="347662"/>
            <a:chExt cx="5867400" cy="2838450"/>
          </a:xfrm>
        </p:grpSpPr>
        <p:pic>
          <p:nvPicPr>
            <p:cNvPr id="2" name="Рисунок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04825" y="347662"/>
              <a:ext cx="5867400" cy="866775"/>
            </a:xfrm>
            <a:prstGeom prst="rect">
              <a:avLst/>
            </a:prstGeom>
          </p:spPr>
        </p:pic>
        <p:pic>
          <p:nvPicPr>
            <p:cNvPr id="3" name="Рисунок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81062" y="1214437"/>
              <a:ext cx="5114925" cy="1971675"/>
            </a:xfrm>
            <a:prstGeom prst="rect">
              <a:avLst/>
            </a:prstGeom>
          </p:spPr>
        </p:pic>
      </p:grpSp>
      <p:sp>
        <p:nvSpPr>
          <p:cNvPr id="5" name="Прямоугольник 4"/>
          <p:cNvSpPr/>
          <p:nvPr/>
        </p:nvSpPr>
        <p:spPr>
          <a:xfrm>
            <a:off x="285750" y="5268400"/>
            <a:ext cx="8191501" cy="981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b="1" dirty="0" smtClean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Задания в тетради сфотографировать и прислать в </a:t>
            </a:r>
            <a:r>
              <a:rPr lang="ru-RU" b="1" dirty="0" err="1" smtClean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whatsapp</a:t>
            </a:r>
            <a:r>
              <a:rPr lang="ru-RU" b="1" dirty="0" smtClean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на номер 8 987 006 58 12 до 18.00 12.05.2020. Советую выполнять до указанного срока, потом можете не найти задание в потоке информации на </a:t>
            </a:r>
            <a:r>
              <a:rPr lang="ru-RU" b="1" dirty="0" err="1" smtClean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whatsapp</a:t>
            </a:r>
            <a:r>
              <a:rPr lang="ru-RU" b="1" dirty="0" smtClean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7318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</TotalTime>
  <Words>34</Words>
  <Application>Microsoft Office PowerPoint</Application>
  <PresentationFormat>Экран (4:3)</PresentationFormat>
  <Paragraphs>4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Admin</cp:lastModifiedBy>
  <cp:revision>3</cp:revision>
  <dcterms:created xsi:type="dcterms:W3CDTF">2020-05-11T10:08:52Z</dcterms:created>
  <dcterms:modified xsi:type="dcterms:W3CDTF">2020-05-11T10:19:09Z</dcterms:modified>
</cp:coreProperties>
</file>